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93" r:id="rId3"/>
    <p:sldId id="256" r:id="rId4"/>
    <p:sldId id="375" r:id="rId5"/>
    <p:sldId id="377" r:id="rId6"/>
    <p:sldId id="376" r:id="rId7"/>
    <p:sldId id="360" r:id="rId8"/>
    <p:sldId id="378" r:id="rId9"/>
    <p:sldId id="379" r:id="rId10"/>
    <p:sldId id="362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  <p:sldId id="389" r:id="rId21"/>
    <p:sldId id="390" r:id="rId22"/>
    <p:sldId id="391" r:id="rId23"/>
    <p:sldId id="50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6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44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550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228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968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362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793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137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984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8200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9437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56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8417B-AA78-4AA0-8EAA-A65258385EC4}" type="datetimeFigureOut">
              <a:rPr lang="nl-NL" smtClean="0"/>
              <a:t>21-3-2024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0AA16-DED1-4F11-9406-FA346B3F9C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131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5EC5914-0625-0646-AB48-719883D3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493985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A0CFDB4-99D9-D760-13EA-47AF389C57AF}"/>
              </a:ext>
            </a:extLst>
          </p:cNvPr>
          <p:cNvSpPr txBox="1"/>
          <p:nvPr/>
        </p:nvSpPr>
        <p:spPr>
          <a:xfrm>
            <a:off x="0" y="432000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9BD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Tijd voor een feestje</a:t>
            </a:r>
          </a:p>
          <a:p>
            <a:pPr algn="ctr"/>
            <a:endParaRPr lang="nl-NL" sz="3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 4</a:t>
            </a:r>
          </a:p>
        </p:txBody>
      </p:sp>
    </p:spTree>
    <p:extLst>
      <p:ext uri="{BB962C8B-B14F-4D97-AF65-F5344CB8AC3E}">
        <p14:creationId xmlns:p14="http://schemas.microsoft.com/office/powerpoint/2010/main" val="423659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Menselijk gezicht, Feestmuts, jongen&#10;&#10;Automatisch gegenereerde beschrijving">
            <a:extLst>
              <a:ext uri="{FF2B5EF4-FFF2-40B4-BE49-F238E27FC236}">
                <a16:creationId xmlns:a16="http://schemas.microsoft.com/office/drawing/2014/main" id="{B639C28F-4E1D-0F62-EE93-2DA3B9BC6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06" y="847491"/>
            <a:ext cx="4971471" cy="564545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C5F3422-13FD-B242-0C3F-FA2D340944BA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Draaiboek</a:t>
            </a:r>
          </a:p>
        </p:txBody>
      </p:sp>
    </p:spTree>
    <p:extLst>
      <p:ext uri="{BB962C8B-B14F-4D97-AF65-F5344CB8AC3E}">
        <p14:creationId xmlns:p14="http://schemas.microsoft.com/office/powerpoint/2010/main" val="2945011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DD478AFA-1A65-F705-610E-53983B601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19" y="899856"/>
            <a:ext cx="5911550" cy="52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96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C557464-2C35-D8D2-4843-F2F072FD1658}"/>
              </a:ext>
            </a:extLst>
          </p:cNvPr>
          <p:cNvSpPr txBox="1"/>
          <p:nvPr/>
        </p:nvSpPr>
        <p:spPr>
          <a:xfrm>
            <a:off x="224626" y="190121"/>
            <a:ext cx="363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4.2 De uitnodiging</a:t>
            </a:r>
          </a:p>
        </p:txBody>
      </p:sp>
    </p:spTree>
    <p:extLst>
      <p:ext uri="{BB962C8B-B14F-4D97-AF65-F5344CB8AC3E}">
        <p14:creationId xmlns:p14="http://schemas.microsoft.com/office/powerpoint/2010/main" val="3164730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buitenshuis, Menselijk gezicht&#10;&#10;Automatisch gegenereerde beschrijving">
            <a:extLst>
              <a:ext uri="{FF2B5EF4-FFF2-40B4-BE49-F238E27FC236}">
                <a16:creationId xmlns:a16="http://schemas.microsoft.com/office/drawing/2014/main" id="{CF35B3F4-D044-73B4-368B-6404CC08A30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32311" r="26180" b="40318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DD190388-313C-A739-BD24-D29B91898B63}"/>
              </a:ext>
            </a:extLst>
          </p:cNvPr>
          <p:cNvGrpSpPr/>
          <p:nvPr/>
        </p:nvGrpSpPr>
        <p:grpSpPr>
          <a:xfrm>
            <a:off x="322729" y="860612"/>
            <a:ext cx="3195021" cy="1325405"/>
            <a:chOff x="322729" y="860612"/>
            <a:chExt cx="3195021" cy="1325405"/>
          </a:xfrm>
        </p:grpSpPr>
        <p:sp>
          <p:nvSpPr>
            <p:cNvPr id="7" name="Tekstballon: ovaal 6">
              <a:extLst>
                <a:ext uri="{FF2B5EF4-FFF2-40B4-BE49-F238E27FC236}">
                  <a16:creationId xmlns:a16="http://schemas.microsoft.com/office/drawing/2014/main" id="{4C4A0D09-9D44-CCE7-E97B-142872FCC4E5}"/>
                </a:ext>
              </a:extLst>
            </p:cNvPr>
            <p:cNvSpPr/>
            <p:nvPr/>
          </p:nvSpPr>
          <p:spPr>
            <a:xfrm>
              <a:off x="322729" y="860612"/>
              <a:ext cx="3195021" cy="1325405"/>
            </a:xfrm>
            <a:prstGeom prst="wedgeEllipseCallout">
              <a:avLst>
                <a:gd name="adj1" fmla="val 57990"/>
                <a:gd name="adj2" fmla="val 125713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FC8D3400-C507-340D-E4FA-B0C3758147A5}"/>
                </a:ext>
              </a:extLst>
            </p:cNvPr>
            <p:cNvSpPr txBox="1"/>
            <p:nvPr/>
          </p:nvSpPr>
          <p:spPr>
            <a:xfrm>
              <a:off x="792000" y="1107815"/>
              <a:ext cx="24957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Ga jij zaterdag ook?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230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Deurkruk, Rechthoek, handgreep, gebouw&#10;&#10;Automatisch gegenereerde beschrijving">
            <a:extLst>
              <a:ext uri="{FF2B5EF4-FFF2-40B4-BE49-F238E27FC236}">
                <a16:creationId xmlns:a16="http://schemas.microsoft.com/office/drawing/2014/main" id="{CA0FF387-434C-BC2F-E8DF-D0113EFB7E8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DE8B0A8C-BF97-AFBF-6F13-1E5AE74B77D5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Post</a:t>
            </a:r>
          </a:p>
        </p:txBody>
      </p:sp>
    </p:spTree>
    <p:extLst>
      <p:ext uri="{BB962C8B-B14F-4D97-AF65-F5344CB8AC3E}">
        <p14:creationId xmlns:p14="http://schemas.microsoft.com/office/powerpoint/2010/main" val="4007978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gadget, persoon, Draagbaar communicatietoestel, Elektronisch apparaat&#10;&#10;Automatisch gegenereerde beschrijving">
            <a:extLst>
              <a:ext uri="{FF2B5EF4-FFF2-40B4-BE49-F238E27FC236}">
                <a16:creationId xmlns:a16="http://schemas.microsoft.com/office/drawing/2014/main" id="{F801F5D7-D0BF-801B-6319-DD5CBDE11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AA6C8D4E-A8E0-9909-A424-D4B9D4C8AC0F}"/>
              </a:ext>
            </a:extLst>
          </p:cNvPr>
          <p:cNvSpPr txBox="1"/>
          <p:nvPr/>
        </p:nvSpPr>
        <p:spPr>
          <a:xfrm>
            <a:off x="346540" y="4766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Appen</a:t>
            </a:r>
          </a:p>
        </p:txBody>
      </p:sp>
    </p:spTree>
    <p:extLst>
      <p:ext uri="{BB962C8B-B14F-4D97-AF65-F5344CB8AC3E}">
        <p14:creationId xmlns:p14="http://schemas.microsoft.com/office/powerpoint/2010/main" val="522451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Papierprodcut, stilstaand, papier&#10;&#10;Automatisch gegenereerde beschrijving">
            <a:extLst>
              <a:ext uri="{FF2B5EF4-FFF2-40B4-BE49-F238E27FC236}">
                <a16:creationId xmlns:a16="http://schemas.microsoft.com/office/drawing/2014/main" id="{96098650-759D-D8AF-083E-600C51CDAF5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pic>
        <p:nvPicPr>
          <p:cNvPr id="9" name="Afbeelding 8" descr="Afbeelding met Kleurrijkheid, schermopname, Graphics, grafische vormgeving&#10;&#10;Automatisch gegenereerde beschrijving">
            <a:extLst>
              <a:ext uri="{FF2B5EF4-FFF2-40B4-BE49-F238E27FC236}">
                <a16:creationId xmlns:a16="http://schemas.microsoft.com/office/drawing/2014/main" id="{42EADCCC-43AF-3CBE-27B9-F4BFFDF57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989">
            <a:off x="2054784" y="2036134"/>
            <a:ext cx="5122591" cy="363704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3" name="Afbeelding 12" descr="Afbeelding met punaise, stilstaand&#10;&#10;Automatisch gegenereerde beschrijving">
            <a:extLst>
              <a:ext uri="{FF2B5EF4-FFF2-40B4-BE49-F238E27FC236}">
                <a16:creationId xmlns:a16="http://schemas.microsoft.com/office/drawing/2014/main" id="{D673A3BF-3917-6CF6-AF52-4ADF42DEB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49" y="1751005"/>
            <a:ext cx="758555" cy="758555"/>
          </a:xfrm>
          <a:prstGeom prst="rect">
            <a:avLst/>
          </a:prstGeom>
        </p:spPr>
      </p:pic>
      <p:pic>
        <p:nvPicPr>
          <p:cNvPr id="14" name="Afbeelding 13" descr="Afbeelding met punaise, stilstaand&#10;&#10;Automatisch gegenereerde beschrijving">
            <a:extLst>
              <a:ext uri="{FF2B5EF4-FFF2-40B4-BE49-F238E27FC236}">
                <a16:creationId xmlns:a16="http://schemas.microsoft.com/office/drawing/2014/main" id="{69A05EEA-B871-6DB4-1A68-C5835E12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0247" y="1460667"/>
            <a:ext cx="758555" cy="758555"/>
          </a:xfrm>
          <a:prstGeom prst="rect">
            <a:avLst/>
          </a:prstGeom>
        </p:spPr>
      </p:pic>
      <p:pic>
        <p:nvPicPr>
          <p:cNvPr id="15" name="Afbeelding 14" descr="Afbeelding met punaise, stilstaand&#10;&#10;Automatisch gegenereerde beschrijving">
            <a:extLst>
              <a:ext uri="{FF2B5EF4-FFF2-40B4-BE49-F238E27FC236}">
                <a16:creationId xmlns:a16="http://schemas.microsoft.com/office/drawing/2014/main" id="{D609485A-A27B-8CF6-E990-6BD177135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61826" y="5400158"/>
            <a:ext cx="758555" cy="758555"/>
          </a:xfrm>
          <a:prstGeom prst="rect">
            <a:avLst/>
          </a:prstGeom>
        </p:spPr>
      </p:pic>
      <p:pic>
        <p:nvPicPr>
          <p:cNvPr id="16" name="Afbeelding 15" descr="Afbeelding met punaise, stilstaand&#10;&#10;Automatisch gegenereerde beschrijving">
            <a:extLst>
              <a:ext uri="{FF2B5EF4-FFF2-40B4-BE49-F238E27FC236}">
                <a16:creationId xmlns:a16="http://schemas.microsoft.com/office/drawing/2014/main" id="{27DF4B68-C3AD-C8CD-1311-E7FABEA44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814736" y="5154976"/>
            <a:ext cx="758555" cy="758555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E9E49CEA-A737-C61C-AF62-D821BC945E17}"/>
              </a:ext>
            </a:extLst>
          </p:cNvPr>
          <p:cNvSpPr txBox="1"/>
          <p:nvPr/>
        </p:nvSpPr>
        <p:spPr>
          <a:xfrm>
            <a:off x="346540" y="4766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Poster</a:t>
            </a:r>
          </a:p>
        </p:txBody>
      </p:sp>
    </p:spTree>
    <p:extLst>
      <p:ext uri="{BB962C8B-B14F-4D97-AF65-F5344CB8AC3E}">
        <p14:creationId xmlns:p14="http://schemas.microsoft.com/office/powerpoint/2010/main" val="515787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elektronica, gadget, tekst, Elektronisch apparaat&#10;&#10;Automatisch gegenereerde beschrijving">
            <a:extLst>
              <a:ext uri="{FF2B5EF4-FFF2-40B4-BE49-F238E27FC236}">
                <a16:creationId xmlns:a16="http://schemas.microsoft.com/office/drawing/2014/main" id="{E527D7A8-2064-53EC-8E40-637F286C990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r="6951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AE69C5A-274E-901B-42D7-51E58A0317F3}"/>
              </a:ext>
            </a:extLst>
          </p:cNvPr>
          <p:cNvSpPr txBox="1"/>
          <p:nvPr/>
        </p:nvSpPr>
        <p:spPr>
          <a:xfrm>
            <a:off x="346540" y="4766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Instagram</a:t>
            </a:r>
          </a:p>
        </p:txBody>
      </p:sp>
    </p:spTree>
    <p:extLst>
      <p:ext uri="{BB962C8B-B14F-4D97-AF65-F5344CB8AC3E}">
        <p14:creationId xmlns:p14="http://schemas.microsoft.com/office/powerpoint/2010/main" val="202144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tekst, buitenshuis&#10;&#10;Automatisch gegenereerde beschrijving">
            <a:extLst>
              <a:ext uri="{FF2B5EF4-FFF2-40B4-BE49-F238E27FC236}">
                <a16:creationId xmlns:a16="http://schemas.microsoft.com/office/drawing/2014/main" id="{BB44D128-0EC5-6530-75BA-D6878EDF9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60000"/>
            <a:ext cx="7560000" cy="504393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5BB8EF2-2493-E110-6D35-C0CB28845166}"/>
              </a:ext>
            </a:extLst>
          </p:cNvPr>
          <p:cNvSpPr txBox="1"/>
          <p:nvPr/>
        </p:nvSpPr>
        <p:spPr>
          <a:xfrm>
            <a:off x="346540" y="4766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Flyertje</a:t>
            </a:r>
          </a:p>
        </p:txBody>
      </p:sp>
    </p:spTree>
    <p:extLst>
      <p:ext uri="{BB962C8B-B14F-4D97-AF65-F5344CB8AC3E}">
        <p14:creationId xmlns:p14="http://schemas.microsoft.com/office/powerpoint/2010/main" val="1764409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overdekt, computer, Personal computer, koffiebeker&#10;&#10;Automatisch gegenereerde beschrijving">
            <a:extLst>
              <a:ext uri="{FF2B5EF4-FFF2-40B4-BE49-F238E27FC236}">
                <a16:creationId xmlns:a16="http://schemas.microsoft.com/office/drawing/2014/main" id="{6502A4B5-A6BE-B700-0F4D-DC2724F977B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" t="951" r="13682" b="-951"/>
          <a:stretch/>
        </p:blipFill>
        <p:spPr>
          <a:xfrm>
            <a:off x="792000" y="1260000"/>
            <a:ext cx="7560000" cy="504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C873674-86AE-0553-7015-EB3E087B7B50}"/>
              </a:ext>
            </a:extLst>
          </p:cNvPr>
          <p:cNvSpPr txBox="1"/>
          <p:nvPr/>
        </p:nvSpPr>
        <p:spPr>
          <a:xfrm>
            <a:off x="346540" y="4766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318264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F5281E1-BBD6-2187-5B6F-EFD0BB32E27F}"/>
              </a:ext>
            </a:extLst>
          </p:cNvPr>
          <p:cNvSpPr txBox="1"/>
          <p:nvPr/>
        </p:nvSpPr>
        <p:spPr>
          <a:xfrm>
            <a:off x="224625" y="190121"/>
            <a:ext cx="386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4.1 De vorige keer</a:t>
            </a:r>
          </a:p>
        </p:txBody>
      </p:sp>
    </p:spTree>
    <p:extLst>
      <p:ext uri="{BB962C8B-B14F-4D97-AF65-F5344CB8AC3E}">
        <p14:creationId xmlns:p14="http://schemas.microsoft.com/office/powerpoint/2010/main" val="4138302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51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oedsel, drank, fles, drinken&#10;&#10;Automatisch gegenereerde beschrijving">
            <a:extLst>
              <a:ext uri="{FF2B5EF4-FFF2-40B4-BE49-F238E27FC236}">
                <a16:creationId xmlns:a16="http://schemas.microsoft.com/office/drawing/2014/main" id="{E770E4D3-AE43-EDE5-7649-E4AE59AD6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6" r="34941"/>
          <a:stretch/>
        </p:blipFill>
        <p:spPr>
          <a:xfrm>
            <a:off x="1129550" y="571500"/>
            <a:ext cx="1807285" cy="5715000"/>
          </a:xfrm>
          <a:prstGeom prst="rect">
            <a:avLst/>
          </a:prstGeom>
        </p:spPr>
      </p:pic>
      <p:sp>
        <p:nvSpPr>
          <p:cNvPr id="4" name="Tekstvak 4">
            <a:extLst>
              <a:ext uri="{FF2B5EF4-FFF2-40B4-BE49-F238E27FC236}">
                <a16:creationId xmlns:a16="http://schemas.microsoft.com/office/drawing/2014/main" id="{3F1EA1D9-708E-E069-CA5C-D74FA2CDCCD7}"/>
              </a:ext>
            </a:extLst>
          </p:cNvPr>
          <p:cNvSpPr txBox="1"/>
          <p:nvPr/>
        </p:nvSpPr>
        <p:spPr>
          <a:xfrm>
            <a:off x="3332689" y="2130274"/>
            <a:ext cx="4800092" cy="316652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nl-NL" sz="3200" b="1" kern="100" spc="-6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Sinaasappellimonade met prik.</a:t>
            </a:r>
            <a:endParaRPr lang="nl-NL" sz="3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b="1" kern="100" spc="-6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NL" sz="3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b="1" kern="100" spc="-6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Fles 1 liter</a:t>
            </a:r>
          </a:p>
          <a:p>
            <a:endParaRPr lang="nl-NL" sz="32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4800" b="1" kern="100" spc="-60" dirty="0">
                <a:effectLst/>
                <a:latin typeface="Courier New" panose="02070309020205020404" pitchFamily="49" charset="0"/>
                <a:ea typeface="Calibri" panose="020F0502020204030204" pitchFamily="34" charset="0"/>
                <a:cs typeface="Times New Roman" panose="02020603050405020304" pitchFamily="18" charset="0"/>
              </a:rPr>
              <a:t>€ 2,50</a:t>
            </a:r>
            <a:endParaRPr lang="nl-NL" sz="4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9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om, Frisdrank, kleding&#10;&#10;Automatisch gegenereerde beschrijving">
            <a:extLst>
              <a:ext uri="{FF2B5EF4-FFF2-40B4-BE49-F238E27FC236}">
                <a16:creationId xmlns:a16="http://schemas.microsoft.com/office/drawing/2014/main" id="{91C0DDE7-A337-9425-D26C-38C7EC7CE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r="6117"/>
          <a:stretch/>
        </p:blipFill>
        <p:spPr>
          <a:xfrm>
            <a:off x="430306" y="1056369"/>
            <a:ext cx="8283388" cy="47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74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34747E4-9BFB-4724-C5FA-4ED2FBCB2691}"/>
              </a:ext>
            </a:extLst>
          </p:cNvPr>
          <p:cNvSpPr txBox="1"/>
          <p:nvPr/>
        </p:nvSpPr>
        <p:spPr>
          <a:xfrm>
            <a:off x="224626" y="190121"/>
            <a:ext cx="363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290708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Menselijk gezicht, persoon, Feestmuts, blauw&#10;&#10;Automatisch gegenereerde beschrijving">
            <a:extLst>
              <a:ext uri="{FF2B5EF4-FFF2-40B4-BE49-F238E27FC236}">
                <a16:creationId xmlns:a16="http://schemas.microsoft.com/office/drawing/2014/main" id="{BC0AF939-4B4A-5A4D-EB03-08A247A5B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203688"/>
            <a:ext cx="4707792" cy="706168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681C962-33D4-6C8A-BDF8-8DCF1EB8C849}"/>
              </a:ext>
            </a:extLst>
          </p:cNvPr>
          <p:cNvSpPr txBox="1"/>
          <p:nvPr/>
        </p:nvSpPr>
        <p:spPr>
          <a:xfrm>
            <a:off x="4927600" y="1228397"/>
            <a:ext cx="36195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i="1" dirty="0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Het is</a:t>
            </a:r>
          </a:p>
          <a:p>
            <a:endParaRPr lang="nl-NL" sz="2000" b="1" dirty="0">
              <a:solidFill>
                <a:schemeClr val="bg1"/>
              </a:solidFill>
              <a:effectLst>
                <a:outerShdw dist="50800" dir="2700000" algn="tl" rotWithShape="0">
                  <a:prstClr val="black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sz="6000" b="1" dirty="0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Tijd</a:t>
            </a:r>
          </a:p>
          <a:p>
            <a:r>
              <a:rPr lang="nl-NL" sz="6000" b="1" dirty="0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voor</a:t>
            </a:r>
          </a:p>
          <a:p>
            <a:r>
              <a:rPr lang="nl-NL" sz="6000" b="1" dirty="0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een</a:t>
            </a:r>
          </a:p>
          <a:p>
            <a:r>
              <a:rPr lang="nl-NL" sz="6000" b="1" dirty="0">
                <a:solidFill>
                  <a:schemeClr val="bg1"/>
                </a:solidFill>
                <a:effectLst>
                  <a:outerShdw dist="50800" dir="2700000" algn="tl" rotWithShape="0">
                    <a:prstClr val="black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feestje!</a:t>
            </a:r>
            <a:endParaRPr lang="nl-NL" b="1" dirty="0">
              <a:solidFill>
                <a:schemeClr val="bg1"/>
              </a:solidFill>
              <a:effectLst>
                <a:outerShdw dist="50800" dir="2700000" algn="tl" rotWithShape="0">
                  <a:prstClr val="black"/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80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vrouw&#10;&#10;Automatisch gegenereerde beschrijving">
            <a:extLst>
              <a:ext uri="{FF2B5EF4-FFF2-40B4-BE49-F238E27FC236}">
                <a16:creationId xmlns:a16="http://schemas.microsoft.com/office/drawing/2014/main" id="{E520FA83-BDE4-D342-4BE1-E085ACD6352F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5" b="4645"/>
          <a:stretch/>
        </p:blipFill>
        <p:spPr>
          <a:xfrm>
            <a:off x="4359860" y="324270"/>
            <a:ext cx="4590000" cy="3060000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pic>
        <p:nvPicPr>
          <p:cNvPr id="6" name="Afbeelding 5" descr="Afbeelding met persoon, kleding, Menselijk gezicht, tafelgerei&#10;&#10;Automatisch gegenereerde beschrijving">
            <a:extLst>
              <a:ext uri="{FF2B5EF4-FFF2-40B4-BE49-F238E27FC236}">
                <a16:creationId xmlns:a16="http://schemas.microsoft.com/office/drawing/2014/main" id="{9FCA27F6-8387-01B4-1075-645D46713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29" y="3473730"/>
            <a:ext cx="4590000" cy="3060000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pic>
        <p:nvPicPr>
          <p:cNvPr id="7" name="Afbeelding 6" descr="Afbeelding met concert, persoon, muziek, entertainment&#10;&#10;Automatisch gegenereerde beschrijving">
            <a:extLst>
              <a:ext uri="{FF2B5EF4-FFF2-40B4-BE49-F238E27FC236}">
                <a16:creationId xmlns:a16="http://schemas.microsoft.com/office/drawing/2014/main" id="{E516DC35-8423-586A-7494-56238F4AA19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" b="4385"/>
          <a:stretch/>
        </p:blipFill>
        <p:spPr>
          <a:xfrm>
            <a:off x="337453" y="1899000"/>
            <a:ext cx="4590000" cy="3060000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DA9C198-8756-A882-9CE4-30C9A45762BC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Wat voor feest?</a:t>
            </a:r>
          </a:p>
        </p:txBody>
      </p:sp>
    </p:spTree>
    <p:extLst>
      <p:ext uri="{BB962C8B-B14F-4D97-AF65-F5344CB8AC3E}">
        <p14:creationId xmlns:p14="http://schemas.microsoft.com/office/powerpoint/2010/main" val="1901193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logo, Lettertype, Graphics, grafische vormgeving&#10;&#10;Automatisch gegenereerde beschrijving">
            <a:extLst>
              <a:ext uri="{FF2B5EF4-FFF2-40B4-BE49-F238E27FC236}">
                <a16:creationId xmlns:a16="http://schemas.microsoft.com/office/drawing/2014/main" id="{CADB73EB-3311-EFCF-6548-CD4526BBFF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r="6108"/>
          <a:stretch/>
        </p:blipFill>
        <p:spPr bwMode="auto">
          <a:xfrm>
            <a:off x="583324" y="881186"/>
            <a:ext cx="7977351" cy="46776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2760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974A7E4-D2E6-D118-EC8F-53BD5C6ABB73}"/>
              </a:ext>
            </a:extLst>
          </p:cNvPr>
          <p:cNvSpPr txBox="1"/>
          <p:nvPr/>
        </p:nvSpPr>
        <p:spPr>
          <a:xfrm>
            <a:off x="194140" y="324271"/>
            <a:ext cx="540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Feestingrediënten</a:t>
            </a: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0C3F1BFC-1540-1B65-7B7B-739C4D4646A6}"/>
              </a:ext>
            </a:extLst>
          </p:cNvPr>
          <p:cNvGrpSpPr/>
          <p:nvPr/>
        </p:nvGrpSpPr>
        <p:grpSpPr>
          <a:xfrm>
            <a:off x="699565" y="1260000"/>
            <a:ext cx="7760435" cy="2484000"/>
            <a:chOff x="683394" y="1263351"/>
            <a:chExt cx="7760435" cy="2484000"/>
          </a:xfrm>
        </p:grpSpPr>
        <p:pic>
          <p:nvPicPr>
            <p:cNvPr id="5" name="Afbeelding 4" descr="Afbeelding met meubels, stoel, ballon, overdekt&#10;&#10;Automatisch gegenereerde beschrijving">
              <a:extLst>
                <a:ext uri="{FF2B5EF4-FFF2-40B4-BE49-F238E27FC236}">
                  <a16:creationId xmlns:a16="http://schemas.microsoft.com/office/drawing/2014/main" id="{710D6654-BC84-F6F8-4726-3E5CC1618510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2" b="8308"/>
            <a:stretch/>
          </p:blipFill>
          <p:spPr>
            <a:xfrm>
              <a:off x="683394" y="1263351"/>
              <a:ext cx="3744000" cy="248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Afbeelding 5" descr="Afbeelding met elektronica, persoon, Elektronisch apparaat, Elektronische engineering&#10;&#10;Automatisch gegenereerde beschrijving">
              <a:extLst>
                <a:ext uri="{FF2B5EF4-FFF2-40B4-BE49-F238E27FC236}">
                  <a16:creationId xmlns:a16="http://schemas.microsoft.com/office/drawing/2014/main" id="{81251D89-D855-210F-45BE-9FA0136AEF79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37"/>
            <a:stretch/>
          </p:blipFill>
          <p:spPr>
            <a:xfrm>
              <a:off x="4699829" y="1263351"/>
              <a:ext cx="3744000" cy="248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8" name="Groep 17">
            <a:extLst>
              <a:ext uri="{FF2B5EF4-FFF2-40B4-BE49-F238E27FC236}">
                <a16:creationId xmlns:a16="http://schemas.microsoft.com/office/drawing/2014/main" id="{06545C7E-FD19-73BA-FDB8-2F84F3A020E7}"/>
              </a:ext>
            </a:extLst>
          </p:cNvPr>
          <p:cNvGrpSpPr/>
          <p:nvPr/>
        </p:nvGrpSpPr>
        <p:grpSpPr>
          <a:xfrm>
            <a:off x="699565" y="3831245"/>
            <a:ext cx="7760435" cy="2484000"/>
            <a:chOff x="699565" y="3831245"/>
            <a:chExt cx="7760435" cy="2484000"/>
          </a:xfrm>
        </p:grpSpPr>
        <p:pic>
          <p:nvPicPr>
            <p:cNvPr id="7" name="Afbeelding 6" descr="Afbeelding met voedsel, Snack, overdekt, persoon&#10;&#10;Automatisch gegenereerde beschrijving">
              <a:extLst>
                <a:ext uri="{FF2B5EF4-FFF2-40B4-BE49-F238E27FC236}">
                  <a16:creationId xmlns:a16="http://schemas.microsoft.com/office/drawing/2014/main" id="{5A722155-68A0-4D85-2905-F7688CC724CE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44" r="14329" b="8212"/>
            <a:stretch/>
          </p:blipFill>
          <p:spPr>
            <a:xfrm>
              <a:off x="699565" y="3831245"/>
              <a:ext cx="3744000" cy="248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2F95C051-D6B1-673E-35F1-0A56AF6CFB09}"/>
                </a:ext>
              </a:extLst>
            </p:cNvPr>
            <p:cNvGrpSpPr/>
            <p:nvPr/>
          </p:nvGrpSpPr>
          <p:grpSpPr>
            <a:xfrm>
              <a:off x="4716000" y="3831245"/>
              <a:ext cx="3744000" cy="2484000"/>
              <a:chOff x="859430" y="1260000"/>
              <a:chExt cx="7560000" cy="5040000"/>
            </a:xfrm>
          </p:grpSpPr>
          <p:pic>
            <p:nvPicPr>
              <p:cNvPr id="9" name="Afbeelding 8" descr="Afbeelding met Kinderkunst, ballon, Feestartikelen&#10;&#10;Automatisch gegenereerde beschrijving">
                <a:extLst>
                  <a:ext uri="{FF2B5EF4-FFF2-40B4-BE49-F238E27FC236}">
                    <a16:creationId xmlns:a16="http://schemas.microsoft.com/office/drawing/2014/main" id="{4957F825-BD30-605D-9A93-9558D3B16225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" t="6557" r="1161" b="7712"/>
              <a:stretch/>
            </p:blipFill>
            <p:spPr>
              <a:xfrm>
                <a:off x="859430" y="1260000"/>
                <a:ext cx="7560000" cy="5040000"/>
              </a:xfrm>
              <a:prstGeom prst="rect">
                <a:avLst/>
              </a:prstGeom>
              <a:ln>
                <a:solidFill>
                  <a:schemeClr val="accent1">
                    <a:shade val="15000"/>
                  </a:schemeClr>
                </a:solidFill>
              </a:ln>
            </p:spPr>
          </p:pic>
          <p:sp>
            <p:nvSpPr>
              <p:cNvPr id="10" name="Parallellogram 9">
                <a:extLst>
                  <a:ext uri="{FF2B5EF4-FFF2-40B4-BE49-F238E27FC236}">
                    <a16:creationId xmlns:a16="http://schemas.microsoft.com/office/drawing/2014/main" id="{83A55565-8D9D-8716-5A0C-E591FD8BCA6A}"/>
                  </a:ext>
                </a:extLst>
              </p:cNvPr>
              <p:cNvSpPr/>
              <p:nvPr/>
            </p:nvSpPr>
            <p:spPr>
              <a:xfrm>
                <a:off x="1980000" y="3024000"/>
                <a:ext cx="4658627" cy="589084"/>
              </a:xfrm>
              <a:prstGeom prst="parallelogram">
                <a:avLst/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Parallellogram 10">
                <a:extLst>
                  <a:ext uri="{FF2B5EF4-FFF2-40B4-BE49-F238E27FC236}">
                    <a16:creationId xmlns:a16="http://schemas.microsoft.com/office/drawing/2014/main" id="{355025BC-D43A-BBFA-54B9-2AA0DA522676}"/>
                  </a:ext>
                </a:extLst>
              </p:cNvPr>
              <p:cNvSpPr/>
              <p:nvPr/>
            </p:nvSpPr>
            <p:spPr>
              <a:xfrm>
                <a:off x="2340000" y="4032000"/>
                <a:ext cx="4658627" cy="589084"/>
              </a:xfrm>
              <a:prstGeom prst="parallelogram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Parallellogram 11">
                <a:extLst>
                  <a:ext uri="{FF2B5EF4-FFF2-40B4-BE49-F238E27FC236}">
                    <a16:creationId xmlns:a16="http://schemas.microsoft.com/office/drawing/2014/main" id="{FABCFB53-3307-BCF3-FA10-3B8B1392C51E}"/>
                  </a:ext>
                </a:extLst>
              </p:cNvPr>
              <p:cNvSpPr/>
              <p:nvPr/>
            </p:nvSpPr>
            <p:spPr>
              <a:xfrm>
                <a:off x="2700000" y="5040000"/>
                <a:ext cx="4658627" cy="589084"/>
              </a:xfrm>
              <a:prstGeom prst="parallelogram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A9302FA8-CC3F-F54E-EBD8-84E176BD4C48}"/>
                  </a:ext>
                </a:extLst>
              </p:cNvPr>
              <p:cNvGrpSpPr/>
              <p:nvPr/>
            </p:nvGrpSpPr>
            <p:grpSpPr>
              <a:xfrm>
                <a:off x="2056053" y="2918432"/>
                <a:ext cx="1251818" cy="2816219"/>
                <a:chOff x="2056053" y="2918432"/>
                <a:chExt cx="1251818" cy="2816219"/>
              </a:xfrm>
            </p:grpSpPr>
            <p:sp>
              <p:nvSpPr>
                <p:cNvPr id="14" name="Tekstvak 13">
                  <a:extLst>
                    <a:ext uri="{FF2B5EF4-FFF2-40B4-BE49-F238E27FC236}">
                      <a16:creationId xmlns:a16="http://schemas.microsoft.com/office/drawing/2014/main" id="{5DFEDD53-8EDC-9061-5637-DBF6B986A0D1}"/>
                    </a:ext>
                  </a:extLst>
                </p:cNvPr>
                <p:cNvSpPr txBox="1"/>
                <p:nvPr/>
              </p:nvSpPr>
              <p:spPr>
                <a:xfrm>
                  <a:off x="2056053" y="2918432"/>
                  <a:ext cx="567892" cy="800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dirty="0">
                      <a:solidFill>
                        <a:srgbClr val="0070C0"/>
                      </a:solidFill>
                      <a:latin typeface="Arial Black" panose="020B0A04020102020204" pitchFamily="34" charset="0"/>
                    </a:rPr>
                    <a:t>1</a:t>
                  </a:r>
                </a:p>
              </p:txBody>
            </p:sp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CD5876E5-6CD7-12C8-CC19-BF2E158C4E33}"/>
                    </a:ext>
                  </a:extLst>
                </p:cNvPr>
                <p:cNvSpPr txBox="1"/>
                <p:nvPr/>
              </p:nvSpPr>
              <p:spPr>
                <a:xfrm>
                  <a:off x="2456033" y="3926432"/>
                  <a:ext cx="567892" cy="800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dirty="0">
                      <a:solidFill>
                        <a:schemeClr val="accent2">
                          <a:lumMod val="75000"/>
                        </a:schemeClr>
                      </a:solidFill>
                      <a:latin typeface="Arial Black" panose="020B0A04020102020204" pitchFamily="34" charset="0"/>
                    </a:rPr>
                    <a:t>2</a:t>
                  </a:r>
                </a:p>
              </p:txBody>
            </p:sp>
            <p:sp>
              <p:nvSpPr>
                <p:cNvPr id="16" name="Tekstvak 15">
                  <a:extLst>
                    <a:ext uri="{FF2B5EF4-FFF2-40B4-BE49-F238E27FC236}">
                      <a16:creationId xmlns:a16="http://schemas.microsoft.com/office/drawing/2014/main" id="{4D2185CC-FE14-94D9-008B-D13D971B13BE}"/>
                    </a:ext>
                  </a:extLst>
                </p:cNvPr>
                <p:cNvSpPr txBox="1"/>
                <p:nvPr/>
              </p:nvSpPr>
              <p:spPr>
                <a:xfrm>
                  <a:off x="2739979" y="4934431"/>
                  <a:ext cx="567892" cy="800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dirty="0">
                      <a:solidFill>
                        <a:srgbClr val="FF0000"/>
                      </a:solidFill>
                      <a:latin typeface="Arial Black" panose="020B0A04020102020204" pitchFamily="34" charset="0"/>
                    </a:rPr>
                    <a:t>3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53937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inderkunst, tekening, clipart, illustratie&#10;&#10;Automatisch gegenereerde beschrijving">
            <a:extLst>
              <a:ext uri="{FF2B5EF4-FFF2-40B4-BE49-F238E27FC236}">
                <a16:creationId xmlns:a16="http://schemas.microsoft.com/office/drawing/2014/main" id="{6B6E1DF3-0954-4DB4-27BC-C3D7E1BFC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3"/>
          <a:stretch/>
        </p:blipFill>
        <p:spPr>
          <a:xfrm>
            <a:off x="535936" y="576125"/>
            <a:ext cx="8413924" cy="606459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4A4A07A-0AF9-238B-6B48-6CD8D063FE03}"/>
              </a:ext>
            </a:extLst>
          </p:cNvPr>
          <p:cNvSpPr txBox="1"/>
          <p:nvPr/>
        </p:nvSpPr>
        <p:spPr>
          <a:xfrm>
            <a:off x="194140" y="324271"/>
            <a:ext cx="5141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Verschillende meningen</a:t>
            </a:r>
          </a:p>
        </p:txBody>
      </p:sp>
    </p:spTree>
    <p:extLst>
      <p:ext uri="{BB962C8B-B14F-4D97-AF65-F5344CB8AC3E}">
        <p14:creationId xmlns:p14="http://schemas.microsoft.com/office/powerpoint/2010/main" val="139559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ing, tekenfilm, illustratie, clipart&#10;&#10;Automatisch gegenereerde beschrijving">
            <a:extLst>
              <a:ext uri="{FF2B5EF4-FFF2-40B4-BE49-F238E27FC236}">
                <a16:creationId xmlns:a16="http://schemas.microsoft.com/office/drawing/2014/main" id="{CB296AB6-6B3D-3FC8-22AE-25DCB8E0E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48" y="435684"/>
            <a:ext cx="4439644" cy="598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91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A56CBC8E-4D3F-A139-D33E-82F39070CC98}"/>
              </a:ext>
            </a:extLst>
          </p:cNvPr>
          <p:cNvGrpSpPr/>
          <p:nvPr/>
        </p:nvGrpSpPr>
        <p:grpSpPr>
          <a:xfrm>
            <a:off x="831759" y="900000"/>
            <a:ext cx="7480481" cy="4860000"/>
            <a:chOff x="805702" y="900000"/>
            <a:chExt cx="7480481" cy="4860000"/>
          </a:xfrm>
        </p:grpSpPr>
        <p:pic>
          <p:nvPicPr>
            <p:cNvPr id="4" name="Afbeelding 3" descr="Afbeelding met tekst, schermopname, software, Computerpictogram&#10;&#10;Automatisch gegenereerde beschrijving">
              <a:extLst>
                <a:ext uri="{FF2B5EF4-FFF2-40B4-BE49-F238E27FC236}">
                  <a16:creationId xmlns:a16="http://schemas.microsoft.com/office/drawing/2014/main" id="{1A2718FC-BF39-2EC2-A94C-7D03A05DAF16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" t="25254" r="70743" b="15312"/>
            <a:stretch/>
          </p:blipFill>
          <p:spPr bwMode="auto">
            <a:xfrm>
              <a:off x="805702" y="900000"/>
              <a:ext cx="3456000" cy="4860000"/>
            </a:xfrm>
            <a:prstGeom prst="rect">
              <a:avLst/>
            </a:prstGeom>
            <a:ln w="254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Afbeelding 4" descr="Afbeelding met tekst, schermopname, software, Computerpictogram&#10;&#10;Automatisch gegenereerde beschrijving">
              <a:extLst>
                <a:ext uri="{FF2B5EF4-FFF2-40B4-BE49-F238E27FC236}">
                  <a16:creationId xmlns:a16="http://schemas.microsoft.com/office/drawing/2014/main" id="{729DDC2A-A113-E4E7-33A4-4AA771B593E3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31" t="25254" r="20304" b="15312"/>
            <a:stretch/>
          </p:blipFill>
          <p:spPr bwMode="auto">
            <a:xfrm>
              <a:off x="4830183" y="900000"/>
              <a:ext cx="3456000" cy="4860000"/>
            </a:xfrm>
            <a:prstGeom prst="rect">
              <a:avLst/>
            </a:prstGeom>
            <a:ln w="2540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79937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102</TotalTime>
  <Words>53</Words>
  <Application>Microsoft Office PowerPoint</Application>
  <PresentationFormat>Diavoorstelling (4:3)</PresentationFormat>
  <Paragraphs>31</Paragraphs>
  <Slides>23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Courier New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7</cp:revision>
  <dcterms:created xsi:type="dcterms:W3CDTF">2024-02-22T12:14:58Z</dcterms:created>
  <dcterms:modified xsi:type="dcterms:W3CDTF">2024-03-21T20:46:55Z</dcterms:modified>
</cp:coreProperties>
</file>